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738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1-ATmega32-AVR-microcontrollers-Part-I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7-ATmega32-AVR-microcontrollers-Part-I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7-ATmega32-AVR-microcontrollers-Part-I-1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8-ATmega32-AVR-microcontrollers-Part-I-1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-ATmega32-AVR-microcontrollers-Part-I-1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0-ATmega32-AVR-microcontrollers-Part-I-1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1-ATmega32-AVR-microcontrollers-Part-I-1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2-ATmega32-AVR-microcontrollers-Part-I-1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-ATmega32-AVR-microcontrollers-Part-I-1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4-ATmega32-AVR-microcontrollers-Part-I-1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5-ATmega32-AVR-microcontrollers-Part-I-1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6-ATmega32-AVR-microcontrollers-Part-I-1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8-ATmega32-AVR-microcontrollers-Part-I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-ATmega32-AVR-microcontrollers-Part-I-1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-ATmega32-AVR-microcontrollers-Part-I-1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9-ATmega32-AVR-microcontrollers-Part-I-1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0-ATmega32-AVR-microcontrollers-Part-I-1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9-ATmega32-AVR-microcontrollers-Part-I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0-ATmega32-AVR-microcontrollers-Part-I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1-ATmega32-AVR-microcontrollers-Part-I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2-ATmega32-AVR-microcontrollers-Part-I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3-ATmega32-AVR-microcontrollers-Part-I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4-ATmega32-AVR-microcontrollers-Part-I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5-ATmega32-AVR-microcontrollers-Part-I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6-ATmega32-AVR-microcontrollers-Part-I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8-ATmega32-AVR-microcontrollers-Part-I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7-ATmega32-AVR-microcontrollers-Part-I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8-ATmega32-AVR-microcontrollers-Part-I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9-ATmega32-AVR-microcontrollers-Part-I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0-ATmega32-AVR-microcontrollers-Part-I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1-ATmega32-AVR-microcontrollers-Part-I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2-ATmega32-AVR-microcontrollers-Part-I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3-ATmega32-AVR-microcontrollers-Part-I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4-ATmega32-AVR-microcontrollers-Part-I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5-ATmega32-AVR-microcontrollers-Part-I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6-ATmega32-AVR-microcontrollers-Part-I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0-ATmega32-AVR-microcontrollers-Part-I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7-ATmega32-AVR-microcontrollers-Part-I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8-ATmega32-AVR-microcontrollers-Part-I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9-ATmega32-AVR-microcontrollers-Part-I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0-ATmega32-AVR-microcontrollers-Part-I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1-ATmega32-AVR-microcontrollers-Part-I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2-ATmega32-AVR-microcontrollers-Part-I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3-ATmega32-AVR-microcontrollers-Part-I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4-ATmega32-AVR-microcontrollers-Part-I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5-ATmega32-AVR-microcontrollers-Part-I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6-ATmega32-AVR-microcontrollers-Part-I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1-ATmega32-AVR-microcontrollers-Part-I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7-ATmega32-AVR-microcontrollers-Part-I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8-ATmega32-AVR-microcontrollers-Part-I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9-ATmega32-AVR-microcontrollers-Part-I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0-ATmega32-AVR-microcontrollers-Part-I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1-ATmega32-AVR-microcontrollers-Part-I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2-ATmega32-AVR-microcontrollers-Part-I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3-ATmega32-AVR-microcontrollers-Part-I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4-ATmega32-AVR-microcontrollers-Part-I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5-ATmega32-AVR-microcontrollers-Part-I-6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6-ATmega32-AVR-microcontrollers-Part-I-6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2-ATmega32-AVR-microcontrollers-Part-I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7-ATmega32-AVR-microcontrollers-Part-I-6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8-ATmega32-AVR-microcontrollers-Part-I-6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9-ATmega32-AVR-microcontrollers-Part-I-6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0-ATmega32-AVR-microcontrollers-Part-I-7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1-ATmega32-AVR-microcontrollers-Part-I-7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2-ATmega32-AVR-microcontrollers-Part-I-7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3-ATmega32-AVR-microcontrollers-Part-I-7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4-ATmega32-AVR-microcontrollers-Part-I-7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5-ATmega32-AVR-microcontrollers-Part-I-7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6-ATmega32-AVR-microcontrollers-Part-I-7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3-ATmega32-AVR-microcontrollers-Part-I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7-ATmega32-AVR-microcontrollers-Part-I-7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8-ATmega32-AVR-microcontrollers-Part-I-7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9-ATmega32-AVR-microcontrollers-Part-I-7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0-ATmega32-AVR-microcontrollers-Part-I-8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1-ATmega32-AVR-microcontrollers-Part-I-8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2-ATmega32-AVR-microcontrollers-Part-I-8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3-ATmega32-AVR-microcontrollers-Part-I-8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4-ATmega32-AVR-microcontrollers-Part-I-8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5-ATmega32-AVR-microcontrollers-Part-I-8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6-ATmega32-AVR-microcontrollers-Part-I-8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4-ATmega32-AVR-microcontrollers-Part-I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7-ATmega32-AVR-microcontrollers-Part-I-8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8-ATmega32-AVR-microcontrollers-Part-I-8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9-ATmega32-AVR-microcontrollers-Part-I-8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0-ATmega32-AVR-microcontrollers-Part-I-9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1-ATmega32-AVR-microcontrollers-Part-I-9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2-ATmega32-AVR-microcontrollers-Part-I-9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3-ATmega32-AVR-microcontrollers-Part-I-9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4-ATmega32-AVR-microcontrollers-Part-I-9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5-ATmega32-AVR-microcontrollers-Part-I-9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6-ATmega32-AVR-microcontrollers-Part-I-9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5-ATmega32-AVR-microcontrollers-Part-I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7-ATmega32-AVR-microcontrollers-Part-I-9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8-ATmega32-AVR-microcontrollers-Part-I-9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9-ATmega32-AVR-microcontrollers-Part-I-9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-ATmega32-AVR-microcontrollers-Part-I-10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1-ATmega32-AVR-microcontrollers-Part-I-10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-ATmega32-AVR-microcontrollers-Part-I-10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3-ATmega32-AVR-microcontrollers-Part-I-10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-ATmega32-AVR-microcontrollers-Part-I-10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5-ATmega32-AVR-microcontrollers-Part-I-10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6-ATmega32-AVR-microcontrollers-Part-I-10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6-ATmega32-AVR-microcontrollers-Part-I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7-ATmega32-AVR-microcontrollers-Part-I-10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8-ATmega32-AVR-microcontrollers-Part-I-10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-ATmega32-AVR-microcontrollers-Part-I-10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0-ATmega32-AVR-microcontrollers-Part-I-1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1-ATmega32-AVR-microcontrollers-Part-I-1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2-ATmega32-AVR-microcontrollers-Part-I-1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3-ATmega32-AVR-microcontrollers-Part-I-1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4-ATmega32-AVR-microcontrollers-Part-I-1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5-ATmega32-AVR-microcontrollers-Part-I-1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6-ATmega32-AVR-microcontrollers-Part-I-1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(4:3)</PresentationFormat>
  <Paragraphs>0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Sarthak Sahu</dc:creator>
  <cp:keywords/>
  <dc:description>generated using python-pptx</dc:description>
  <cp:lastModifiedBy>Sarthak Sahu</cp:lastModifiedBy>
  <cp:revision>2</cp:revision>
  <dcterms:created xsi:type="dcterms:W3CDTF">2013-01-27T09:14:16Z</dcterms:created>
  <dcterms:modified xsi:type="dcterms:W3CDTF">2025-01-13T06:06:19Z</dcterms:modified>
  <cp:category/>
</cp:coreProperties>
</file>